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68" r:id="rId2"/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6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6B94D-4FBE-483F-B718-8849AF720B75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C1BFD2-AB29-4862-91C6-4FDD704C2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843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32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89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15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927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528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02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54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967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173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5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33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A9B9A-48FA-49DB-A33B-EBE027CE63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DED4D-E796-45DA-8E4C-F8C8F1908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89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8147" y="966652"/>
            <a:ext cx="5826035" cy="244275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Accessing Google Classroom in </a:t>
            </a:r>
            <a:r>
              <a:rPr lang="en-GB" dirty="0" err="1">
                <a:latin typeface="Comic Sans MS" panose="030F0702030302020204" pitchFamily="66" charset="0"/>
              </a:rPr>
              <a:t>Gilnahirk</a:t>
            </a:r>
            <a:r>
              <a:rPr lang="en-GB" dirty="0">
                <a:latin typeface="Comic Sans MS" panose="030F0702030302020204" pitchFamily="66" charset="0"/>
              </a:rPr>
              <a:t> Primary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671" y="3513908"/>
            <a:ext cx="5154986" cy="268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5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56754" y="522516"/>
            <a:ext cx="8474529" cy="5202782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9222377" y="1437642"/>
            <a:ext cx="2573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Type “my school c2kni” into Google and click the link to www.c2kschools.net.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168434" y="849086"/>
            <a:ext cx="7053943" cy="9274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2547257" y="2299063"/>
            <a:ext cx="6583680" cy="1567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5626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30629" y="731520"/>
            <a:ext cx="9153842" cy="538226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9522823" y="1084217"/>
            <a:ext cx="22990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Type your child’s username and password into the boxes provided. You will have received these home from your child’s teacher.</a:t>
            </a:r>
          </a:p>
          <a:p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: jbloggs345</a:t>
            </a:r>
          </a:p>
        </p:txBody>
      </p:sp>
      <p:sp>
        <p:nvSpPr>
          <p:cNvPr id="10" name="Right Arrow 9"/>
          <p:cNvSpPr/>
          <p:nvPr/>
        </p:nvSpPr>
        <p:spPr>
          <a:xfrm rot="10445170">
            <a:off x="3689285" y="2285211"/>
            <a:ext cx="5839097" cy="19371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319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04503" y="822961"/>
            <a:ext cx="8854485" cy="5032058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5" name="Right Arrow 4"/>
          <p:cNvSpPr/>
          <p:nvPr/>
        </p:nvSpPr>
        <p:spPr>
          <a:xfrm rot="10445170">
            <a:off x="3402513" y="1593984"/>
            <a:ext cx="5839097" cy="19371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9236052" y="1176127"/>
            <a:ext cx="2272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click on the ‘My Links’ tab.</a:t>
            </a:r>
          </a:p>
        </p:txBody>
      </p:sp>
    </p:spTree>
    <p:extLst>
      <p:ext uri="{BB962C8B-B14F-4D97-AF65-F5344CB8AC3E}">
        <p14:creationId xmlns:p14="http://schemas.microsoft.com/office/powerpoint/2010/main" val="289216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307384" y="511038"/>
            <a:ext cx="7582582" cy="575913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3" name="Right Arrow 2"/>
          <p:cNvSpPr/>
          <p:nvPr/>
        </p:nvSpPr>
        <p:spPr>
          <a:xfrm rot="9726095">
            <a:off x="4266182" y="3766008"/>
            <a:ext cx="4497343" cy="20891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686799" y="2821576"/>
            <a:ext cx="24688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Click on the Google Classroom tab (be aware that you may need to scroll using the arrows at each side to find Google Classroom)</a:t>
            </a:r>
          </a:p>
        </p:txBody>
      </p:sp>
    </p:spTree>
    <p:extLst>
      <p:ext uri="{BB962C8B-B14F-4D97-AF65-F5344CB8AC3E}">
        <p14:creationId xmlns:p14="http://schemas.microsoft.com/office/powerpoint/2010/main" val="4024761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322399" y="365669"/>
            <a:ext cx="7985578" cy="5564867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  <p:extLst>
      <p:ext uri="{BB962C8B-B14F-4D97-AF65-F5344CB8AC3E}">
        <p14:creationId xmlns:p14="http://schemas.microsoft.com/office/powerpoint/2010/main" val="4055151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56754" y="287384"/>
            <a:ext cx="8125097" cy="583909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9130937" y="1423851"/>
            <a:ext cx="19855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Type in your child’s C2k username and password (the same one as you use to log on at the beginning)</a:t>
            </a:r>
          </a:p>
        </p:txBody>
      </p:sp>
      <p:sp>
        <p:nvSpPr>
          <p:cNvPr id="7" name="Right Arrow 6"/>
          <p:cNvSpPr/>
          <p:nvPr/>
        </p:nvSpPr>
        <p:spPr>
          <a:xfrm rot="9753937">
            <a:off x="7356805" y="2429691"/>
            <a:ext cx="1841862" cy="15675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08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279490" y="387939"/>
            <a:ext cx="8707755" cy="546422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Right Arrow 3"/>
          <p:cNvSpPr/>
          <p:nvPr/>
        </p:nvSpPr>
        <p:spPr>
          <a:xfrm rot="10355023">
            <a:off x="4394600" y="2940901"/>
            <a:ext cx="4934934" cy="2787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326881" y="2181497"/>
            <a:ext cx="220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Select- I’m a Student.</a:t>
            </a:r>
          </a:p>
        </p:txBody>
      </p:sp>
    </p:spTree>
    <p:extLst>
      <p:ext uri="{BB962C8B-B14F-4D97-AF65-F5344CB8AC3E}">
        <p14:creationId xmlns:p14="http://schemas.microsoft.com/office/powerpoint/2010/main" val="4159982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82881" y="274321"/>
            <a:ext cx="9993085" cy="595666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9862457" y="1162594"/>
            <a:ext cx="1867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Click the Accept tab.</a:t>
            </a:r>
          </a:p>
        </p:txBody>
      </p:sp>
      <p:sp>
        <p:nvSpPr>
          <p:cNvPr id="4" name="Right Arrow 3"/>
          <p:cNvSpPr/>
          <p:nvPr/>
        </p:nvSpPr>
        <p:spPr>
          <a:xfrm rot="8486728">
            <a:off x="5259226" y="3392983"/>
            <a:ext cx="5456085" cy="19590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814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535577" y="182880"/>
            <a:ext cx="8398555" cy="526433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186599" y="3578497"/>
            <a:ext cx="934041" cy="301171"/>
          </a:xfrm>
          <a:prstGeom prst="rect">
            <a:avLst/>
          </a:prstGeom>
          <a:blipFill rotWithShape="1">
            <a:blip r:embed="rId3"/>
            <a:srcRect/>
            <a:tile tx="0" ty="0" sx="100000" sy="100000" flip="none" algn="tl"/>
          </a:blip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50800" tIns="50800" rIns="50800" bIns="50800" numCol="1" spcCol="3810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548949" y="836023"/>
            <a:ext cx="19724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Your child’s username will show up in this box.  Click Continue. </a:t>
            </a:r>
          </a:p>
        </p:txBody>
      </p:sp>
      <p:sp>
        <p:nvSpPr>
          <p:cNvPr id="5" name="Right Arrow 4"/>
          <p:cNvSpPr/>
          <p:nvPr/>
        </p:nvSpPr>
        <p:spPr>
          <a:xfrm rot="8955298">
            <a:off x="5050712" y="2566506"/>
            <a:ext cx="4770624" cy="16289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761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222070" y="248194"/>
            <a:ext cx="8444728" cy="5930537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136777" y="757646"/>
            <a:ext cx="15806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Click the ‘+’ symbol at the top right-hand corner where it says “Join your first class”</a:t>
            </a:r>
          </a:p>
        </p:txBody>
      </p:sp>
      <p:sp>
        <p:nvSpPr>
          <p:cNvPr id="4" name="Right Arrow 3"/>
          <p:cNvSpPr/>
          <p:nvPr/>
        </p:nvSpPr>
        <p:spPr>
          <a:xfrm rot="11741903">
            <a:off x="7878323" y="933546"/>
            <a:ext cx="2248361" cy="22388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597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117565" y="365760"/>
            <a:ext cx="8460286" cy="576072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9470571" y="1084217"/>
            <a:ext cx="20116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Type in the Class Code supplied by your child’s teacher then click join.</a:t>
            </a:r>
          </a:p>
        </p:txBody>
      </p:sp>
      <p:sp>
        <p:nvSpPr>
          <p:cNvPr id="4" name="Right Arrow 3"/>
          <p:cNvSpPr/>
          <p:nvPr/>
        </p:nvSpPr>
        <p:spPr>
          <a:xfrm rot="9772556">
            <a:off x="4998584" y="3169613"/>
            <a:ext cx="4909273" cy="153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091749" y="4041985"/>
            <a:ext cx="2651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Quick Tip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Try downloading the Google Classroom App for faster access.</a:t>
            </a:r>
          </a:p>
        </p:txBody>
      </p:sp>
    </p:spTree>
    <p:extLst>
      <p:ext uri="{BB962C8B-B14F-4D97-AF65-F5344CB8AC3E}">
        <p14:creationId xmlns:p14="http://schemas.microsoft.com/office/powerpoint/2010/main" val="1549668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880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176</Words>
  <Application>Microsoft Office PowerPoint</Application>
  <PresentationFormat>Widescreen</PresentationFormat>
  <Paragraphs>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Accessing Google Classroom in Gilnahirk Primary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Wright</dc:creator>
  <cp:lastModifiedBy>Johnston</cp:lastModifiedBy>
  <cp:revision>7</cp:revision>
  <cp:lastPrinted>2020-03-18T10:04:15Z</cp:lastPrinted>
  <dcterms:created xsi:type="dcterms:W3CDTF">2020-03-18T09:38:17Z</dcterms:created>
  <dcterms:modified xsi:type="dcterms:W3CDTF">2020-03-18T13:29:16Z</dcterms:modified>
</cp:coreProperties>
</file>