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</Types>
</file>

<file path=_rels/.rels>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</p:sldIdLst>
  <p:sldSz cx="12192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0DEEF"/>
          </a:solidFill>
        </a:fill>
      </a:tcStyle>
    </a:wholeTbl>
    <a:band2H>
      <a:tcTxStyle b="def" i="def"/>
      <a:tcStyle>
        <a:tcBdr/>
        <a:fill>
          <a:solidFill>
            <a:srgbClr val="E9EFF7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 b="def" i="def"/>
      <a:tcStyle>
        <a:tcBdr/>
        <a:fill>
          <a:solidFill>
            <a:srgbClr val="F0F0F0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4E2CE"/>
          </a:solidFill>
        </a:fill>
      </a:tcStyle>
    </a:wholeTbl>
    <a:band2H>
      <a:tcTxStyle b="def" i="def"/>
      <a:tcStyle>
        <a:tcBdr/>
        <a:fill>
          <a:solidFill>
            <a:srgbClr val="EBF1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/Relationships>
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Shape 109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0" name="Shape 110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j-lt"/>
        <a:ea typeface="+mj-ea"/>
        <a:cs typeface="+mj-cs"/>
        <a:sym typeface="Calibri"/>
      </a:defRPr>
    </a:lvl1pPr>
    <a:lvl2pPr indent="228600" latinLnBrk="0">
      <a:defRPr sz="1200">
        <a:latin typeface="+mj-lt"/>
        <a:ea typeface="+mj-ea"/>
        <a:cs typeface="+mj-cs"/>
        <a:sym typeface="Calibri"/>
      </a:defRPr>
    </a:lvl2pPr>
    <a:lvl3pPr indent="457200" latinLnBrk="0">
      <a:defRPr sz="1200">
        <a:latin typeface="+mj-lt"/>
        <a:ea typeface="+mj-ea"/>
        <a:cs typeface="+mj-cs"/>
        <a:sym typeface="Calibri"/>
      </a:defRPr>
    </a:lvl3pPr>
    <a:lvl4pPr indent="685800" latinLnBrk="0">
      <a:defRPr sz="1200">
        <a:latin typeface="+mj-lt"/>
        <a:ea typeface="+mj-ea"/>
        <a:cs typeface="+mj-cs"/>
        <a:sym typeface="Calibri"/>
      </a:defRPr>
    </a:lvl4pPr>
    <a:lvl5pPr indent="914400" latinLnBrk="0">
      <a:defRPr sz="1200">
        <a:latin typeface="+mj-lt"/>
        <a:ea typeface="+mj-ea"/>
        <a:cs typeface="+mj-cs"/>
        <a:sym typeface="Calibri"/>
      </a:defRPr>
    </a:lvl5pPr>
    <a:lvl6pPr indent="1143000" latinLnBrk="0">
      <a:defRPr sz="1200">
        <a:latin typeface="+mj-lt"/>
        <a:ea typeface="+mj-ea"/>
        <a:cs typeface="+mj-cs"/>
        <a:sym typeface="Calibri"/>
      </a:defRPr>
    </a:lvl6pPr>
    <a:lvl7pPr indent="1371600" latinLnBrk="0">
      <a:defRPr sz="1200">
        <a:latin typeface="+mj-lt"/>
        <a:ea typeface="+mj-ea"/>
        <a:cs typeface="+mj-cs"/>
        <a:sym typeface="Calibri"/>
      </a:defRPr>
    </a:lvl7pPr>
    <a:lvl8pPr indent="1600200" latinLnBrk="0">
      <a:defRPr sz="1200">
        <a:latin typeface="+mj-lt"/>
        <a:ea typeface="+mj-ea"/>
        <a:cs typeface="+mj-cs"/>
        <a:sym typeface="Calibri"/>
      </a:defRPr>
    </a:lvl8pPr>
    <a:lvl9pPr indent="1828800" latinLnBrk="0">
      <a:defRPr sz="1200">
        <a:latin typeface="+mj-lt"/>
        <a:ea typeface="+mj-ea"/>
        <a:cs typeface="+mj-cs"/>
        <a:sym typeface="Calibri"/>
      </a:defRPr>
    </a:lvl9pPr>
  </p:notesStyle>
</p:notesMaster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Sp="1" showMasterPhAnim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/>
          <p:nvPr>
            <p:ph type="title"/>
          </p:nvPr>
        </p:nvSpPr>
        <p:spPr>
          <a:xfrm>
            <a:off x="1524000" y="1122362"/>
            <a:ext cx="9144000" cy="2387601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12" name="Shape 12"/>
          <p:cNvSpPr/>
          <p:nvPr>
            <p:ph type="body" sz="quarter" idx="1"/>
          </p:nvPr>
        </p:nvSpPr>
        <p:spPr>
          <a:xfrm>
            <a:off x="1524000" y="3602037"/>
            <a:ext cx="9144000" cy="1655763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 sz="2400"/>
            </a:lvl1pPr>
          </a:lstStyle>
          <a:p>
            <a:pPr/>
            <a:r>
              <a:t>Click to edit Master subtitle style</a:t>
            </a:r>
          </a:p>
        </p:txBody>
      </p:sp>
      <p:sp>
        <p:nvSpPr>
          <p:cNvPr id="13" name="Shape 13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21" name="Shape 21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22" name="Shape 22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0" name="Shape 30"/>
          <p:cNvSpPr/>
          <p:nvPr>
            <p:ph type="body" sz="quarter" idx="1"/>
          </p:nvPr>
        </p:nvSpPr>
        <p:spPr>
          <a:xfrm>
            <a:off x="831850" y="4589462"/>
            <a:ext cx="10515600" cy="15001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2400">
                <a:solidFill>
                  <a:srgbClr val="888888"/>
                </a:solidFill>
              </a:defRPr>
            </a:lvl1pPr>
          </a:lstStyle>
          <a:p>
            <a:pPr/>
            <a:r>
              <a:t>Edit Master text styles</a:t>
            </a:r>
          </a:p>
        </p:txBody>
      </p:sp>
      <p:sp>
        <p:nvSpPr>
          <p:cNvPr id="31" name="Shape 31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9" name="Shape 39"/>
          <p:cNvSpPr/>
          <p:nvPr>
            <p:ph type="body"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/>
            <a:r>
              <a:t>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0" name="Shape 40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/>
          <p:nvPr>
            <p:ph type="title"/>
          </p:nvPr>
        </p:nvSpPr>
        <p:spPr>
          <a:xfrm>
            <a:off x="839787" y="365125"/>
            <a:ext cx="10515601" cy="1325563"/>
          </a:xfrm>
          <a:prstGeom prst="rect">
            <a:avLst/>
          </a:prstGeom>
        </p:spPr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48" name="Shape 48"/>
          <p:cNvSpPr/>
          <p:nvPr>
            <p:ph type="body" sz="quarter" idx="1"/>
          </p:nvPr>
        </p:nvSpPr>
        <p:spPr>
          <a:xfrm>
            <a:off x="839787" y="1681163"/>
            <a:ext cx="5157789" cy="823913"/>
          </a:xfrm>
          <a:prstGeom prst="rect">
            <a:avLst/>
          </a:prstGeom>
        </p:spPr>
        <p:txBody>
          <a:bodyPr anchor="b"/>
          <a:lstStyle>
            <a:lvl1pPr marL="0" indent="0">
              <a:buSzTx/>
              <a:buFontTx/>
              <a:buNone/>
              <a:defRPr b="1" sz="2400"/>
            </a:lvl1pPr>
          </a:lstStyle>
          <a:p>
            <a:pPr/>
            <a:r>
              <a:t>Edit Master text styles</a:t>
            </a:r>
          </a:p>
        </p:txBody>
      </p:sp>
      <p:sp>
        <p:nvSpPr>
          <p:cNvPr id="49" name="Shape 49"/>
          <p:cNvSpPr/>
          <p:nvPr>
            <p:ph type="body" sz="quarter" idx="13"/>
          </p:nvPr>
        </p:nvSpPr>
        <p:spPr>
          <a:xfrm>
            <a:off x="6172200" y="1681163"/>
            <a:ext cx="5183188" cy="823913"/>
          </a:xfrm>
          <a:prstGeom prst="rect">
            <a:avLst/>
          </a:prstGeom>
        </p:spPr>
        <p:txBody>
          <a:bodyPr anchor="b"/>
          <a:lstStyle/>
          <a:p>
            <a:pPr marL="0" indent="0">
              <a:buSzTx/>
              <a:buFontTx/>
              <a:buNone/>
              <a:defRPr b="1" sz="2400"/>
            </a:pPr>
          </a:p>
        </p:txBody>
      </p:sp>
      <p:sp>
        <p:nvSpPr>
          <p:cNvPr id="50" name="Shape 50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58" name="Shape 58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Shape 72"/>
          <p:cNvSpPr/>
          <p:nvPr>
            <p:ph type="title"/>
          </p:nvPr>
        </p:nvSpPr>
        <p:spPr>
          <a:xfrm>
            <a:off x="839787" y="457200"/>
            <a:ext cx="393223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73" name="Shape 73"/>
          <p:cNvSpPr/>
          <p:nvPr>
            <p:ph type="body" sz="half" idx="1"/>
          </p:nvPr>
        </p:nvSpPr>
        <p:spPr>
          <a:xfrm>
            <a:off x="5183187" y="987425"/>
            <a:ext cx="6172201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 marL="718457" indent="-261257">
              <a:defRPr sz="3200"/>
            </a:lvl2pPr>
            <a:lvl3pPr marL="1219200" indent="-304800">
              <a:defRPr sz="3200"/>
            </a:lvl3pPr>
            <a:lvl4pPr marL="1737360" indent="-365760">
              <a:defRPr sz="3200"/>
            </a:lvl4pPr>
            <a:lvl5pPr marL="2194560" indent="-365760">
              <a:defRPr sz="3200"/>
            </a:lvl5pPr>
          </a:lstStyle>
          <a:p>
            <a:pPr/>
            <a:r>
              <a:t>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4" name="Shape 74"/>
          <p:cNvSpPr/>
          <p:nvPr>
            <p:ph type="body" sz="quarter" idx="13"/>
          </p:nvPr>
        </p:nvSpPr>
        <p:spPr>
          <a:xfrm>
            <a:off x="839787" y="2057400"/>
            <a:ext cx="3932239" cy="3811588"/>
          </a:xfrm>
          <a:prstGeom prst="rect">
            <a:avLst/>
          </a:prstGeom>
        </p:spPr>
        <p:txBody>
          <a:bodyPr/>
          <a:lstStyle/>
          <a:p>
            <a:pPr marL="0" indent="0">
              <a:buSzTx/>
              <a:buFontTx/>
              <a:buNone/>
              <a:defRPr sz="1600"/>
            </a:pPr>
          </a:p>
        </p:txBody>
      </p:sp>
      <p:sp>
        <p:nvSpPr>
          <p:cNvPr id="75" name="Shape 75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Shape 82"/>
          <p:cNvSpPr/>
          <p:nvPr>
            <p:ph type="title"/>
          </p:nvPr>
        </p:nvSpPr>
        <p:spPr>
          <a:xfrm>
            <a:off x="839787" y="457200"/>
            <a:ext cx="393223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83" name="Shape 83"/>
          <p:cNvSpPr/>
          <p:nvPr>
            <p:ph type="pic" sz="half" idx="13"/>
          </p:nvPr>
        </p:nvSpPr>
        <p:spPr>
          <a:xfrm>
            <a:off x="5183187" y="987425"/>
            <a:ext cx="6172201" cy="4873625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pPr/>
          </a:p>
        </p:txBody>
      </p:sp>
      <p:sp>
        <p:nvSpPr>
          <p:cNvPr id="84" name="Shape 84"/>
          <p:cNvSpPr/>
          <p:nvPr>
            <p:ph type="body" sz="quarter" idx="1"/>
          </p:nvPr>
        </p:nvSpPr>
        <p:spPr>
          <a:xfrm>
            <a:off x="839787" y="2057400"/>
            <a:ext cx="3932239" cy="38115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1600"/>
            </a:lvl1pPr>
          </a:lstStyle>
          <a:p>
            <a:pPr/>
            <a:r>
              <a:t>Edit Master text styles</a:t>
            </a:r>
          </a:p>
        </p:txBody>
      </p:sp>
      <p:sp>
        <p:nvSpPr>
          <p:cNvPr id="85" name="Shape 85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93" name="Shape 93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94" name="Shape 94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/>
          <p:nvPr>
            <p:ph type="title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102" name="Shape 102"/>
          <p:cNvSpPr/>
          <p:nvPr>
            <p:ph type="body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/>
          <a:lstStyle/>
          <a:p>
            <a:pPr/>
            <a:r>
              <a:t>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103" name="Shape 103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anchor="ctr">
            <a:normAutofit fontScale="100000" lnSpcReduction="0"/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Shape 3"/>
          <p:cNvSpPr/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normAutofit fontScale="100000" lnSpcReduction="0"/>
          </a:bodyPr>
          <a:lstStyle/>
          <a:p>
            <a:pPr/>
            <a:r>
              <a:t>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hape 4"/>
          <p:cNvSpPr/>
          <p:nvPr>
            <p:ph type="sldNum" sz="quarter" idx="2"/>
          </p:nvPr>
        </p:nvSpPr>
        <p:spPr>
          <a:xfrm>
            <a:off x="11089818" y="6404292"/>
            <a:ext cx="263983" cy="269241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ransition xmlns:p14="http://schemas.microsoft.com/office/powerpoint/2010/main" spd="med" advClick="1"/>
  <p:txStyles>
    <p:titleStyle>
      <a:lvl1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1pPr>
      <a:lvl2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2pPr>
      <a:lvl3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3pPr>
      <a:lvl4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4pPr>
      <a:lvl5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5pPr>
      <a:lvl6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6pPr>
      <a:lvl7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7pPr>
      <a:lvl8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8pPr>
      <a:lvl9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9pPr>
    </p:titleStyle>
    <p:bodyStyle>
      <a:lvl1pPr marL="2286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723900" marR="0" indent="-2667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1234439" marR="0" indent="-320039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1727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21844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26416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30988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35560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4013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/Relationships>
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png"/></Relationships>
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png"/><Relationship Id="rId3" Type="http://schemas.openxmlformats.org/officeDocument/2006/relationships/image" Target="../media/image10.png"/></Relationships>
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/Relationships>
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png"/></Relationships>
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Shape 112"/>
          <p:cNvSpPr/>
          <p:nvPr>
            <p:ph type="title"/>
          </p:nvPr>
        </p:nvSpPr>
        <p:spPr>
          <a:xfrm>
            <a:off x="3148146" y="966652"/>
            <a:ext cx="5826037" cy="2442755"/>
          </a:xfrm>
          <a:prstGeom prst="rect">
            <a:avLst/>
          </a:prstGeom>
        </p:spPr>
        <p:txBody>
          <a:bodyPr/>
          <a:lstStyle>
            <a:lvl1pPr algn="ctr">
              <a:defRPr sz="3900"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/>
            <a:r>
              <a:t>Accessing Google Classroom in Gilnahirk Primary School</a:t>
            </a:r>
          </a:p>
        </p:txBody>
      </p:sp>
      <p:pic>
        <p:nvPicPr>
          <p:cNvPr id="113" name="image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483671" y="3513907"/>
            <a:ext cx="5154987" cy="268523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" name="image2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56753" y="522516"/>
            <a:ext cx="8474531" cy="5202783"/>
          </a:xfrm>
          <a:prstGeom prst="rect">
            <a:avLst/>
          </a:prstGeom>
          <a:ln w="12700">
            <a:miter lim="400000"/>
          </a:ln>
        </p:spPr>
      </p:pic>
      <p:sp>
        <p:nvSpPr>
          <p:cNvPr id="116" name="Shape 116"/>
          <p:cNvSpPr/>
          <p:nvPr/>
        </p:nvSpPr>
        <p:spPr>
          <a:xfrm>
            <a:off x="9222377" y="1437642"/>
            <a:ext cx="2573384" cy="1361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/>
            <a:r>
              <a:t>Type “my school c2kni” into Google and click the link to www.c2kschools.net.</a:t>
            </a:r>
          </a:p>
        </p:txBody>
      </p:sp>
      <p:sp>
        <p:nvSpPr>
          <p:cNvPr id="117" name="Shape 117"/>
          <p:cNvSpPr/>
          <p:nvPr/>
        </p:nvSpPr>
        <p:spPr>
          <a:xfrm flipH="1" flipV="1">
            <a:off x="2168433" y="849086"/>
            <a:ext cx="7053945" cy="927463"/>
          </a:xfrm>
          <a:prstGeom prst="line">
            <a:avLst/>
          </a:prstGeom>
          <a:ln w="6350">
            <a:solidFill>
              <a:schemeClr val="accent1"/>
            </a:solidFill>
            <a:miter/>
            <a:tailEnd type="triangle"/>
          </a:ln>
        </p:spPr>
        <p:txBody>
          <a:bodyPr lIns="45719" rIns="45719"/>
          <a:lstStyle/>
          <a:p>
            <a:pPr/>
          </a:p>
        </p:txBody>
      </p:sp>
      <p:sp>
        <p:nvSpPr>
          <p:cNvPr id="118" name="Shape 118"/>
          <p:cNvSpPr/>
          <p:nvPr/>
        </p:nvSpPr>
        <p:spPr>
          <a:xfrm flipH="1" flipV="1">
            <a:off x="2547257" y="2299062"/>
            <a:ext cx="6583681" cy="156755"/>
          </a:xfrm>
          <a:prstGeom prst="line">
            <a:avLst/>
          </a:prstGeom>
          <a:ln w="6350">
            <a:solidFill>
              <a:schemeClr val="accent1"/>
            </a:solidFill>
            <a:miter/>
            <a:tailEnd type="triangle"/>
          </a:ln>
        </p:spPr>
        <p:txBody>
          <a:bodyPr lIns="45719" rIns="45719"/>
          <a:lstStyle/>
          <a:p>
            <a:pPr/>
          </a:p>
        </p:txBody>
      </p:sp>
    </p:spTree>
  </p:cSld>
  <p:clrMapOvr>
    <a:masterClrMapping/>
  </p:clrMapOvr>
  <p:transition xmlns:p14="http://schemas.microsoft.com/office/powerpoint/2010/main" spd="med" advClick="1" p14:dur="100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image3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30629" y="731519"/>
            <a:ext cx="9153843" cy="5382261"/>
          </a:xfrm>
          <a:prstGeom prst="rect">
            <a:avLst/>
          </a:prstGeom>
          <a:ln w="12700">
            <a:miter lim="400000"/>
          </a:ln>
        </p:spPr>
      </p:pic>
      <p:sp>
        <p:nvSpPr>
          <p:cNvPr id="121" name="Shape 121"/>
          <p:cNvSpPr/>
          <p:nvPr/>
        </p:nvSpPr>
        <p:spPr>
          <a:xfrm>
            <a:off x="9522822" y="1084216"/>
            <a:ext cx="2299064" cy="2631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>
              <a:defRPr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Type your child’s username and password into the boxes provided. You will have received these home from your child’s teacher.</a:t>
            </a:r>
          </a:p>
          <a:p>
            <a:pPr>
              <a:defRPr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Eg: jbloggs345</a:t>
            </a:r>
          </a:p>
        </p:txBody>
      </p:sp>
      <p:sp>
        <p:nvSpPr>
          <p:cNvPr id="122" name="Shape 122"/>
          <p:cNvSpPr/>
          <p:nvPr/>
        </p:nvSpPr>
        <p:spPr>
          <a:xfrm rot="10445170">
            <a:off x="3689284" y="2285211"/>
            <a:ext cx="5839098" cy="193718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12700">
            <a:solidFill>
              <a:srgbClr val="AD5B2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 p14:dur="1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image4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4502" y="822961"/>
            <a:ext cx="8854487" cy="5032058"/>
          </a:xfrm>
          <a:prstGeom prst="rect">
            <a:avLst/>
          </a:prstGeom>
          <a:ln w="12700">
            <a:miter lim="400000"/>
          </a:ln>
        </p:spPr>
      </p:pic>
      <p:sp>
        <p:nvSpPr>
          <p:cNvPr id="125" name="Shape 125"/>
          <p:cNvSpPr/>
          <p:nvPr/>
        </p:nvSpPr>
        <p:spPr>
          <a:xfrm rot="10445170">
            <a:off x="3402512" y="1593984"/>
            <a:ext cx="5839098" cy="193718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12700">
            <a:solidFill>
              <a:srgbClr val="AD5B2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126" name="Shape 126"/>
          <p:cNvSpPr/>
          <p:nvPr/>
        </p:nvSpPr>
        <p:spPr>
          <a:xfrm>
            <a:off x="9236051" y="1176127"/>
            <a:ext cx="2272326" cy="726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/>
            <a:r>
              <a:t>Now click on the ‘My Links’ tab.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" name="image5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07383" y="511037"/>
            <a:ext cx="7582584" cy="5759134"/>
          </a:xfrm>
          <a:prstGeom prst="rect">
            <a:avLst/>
          </a:prstGeom>
          <a:ln w="12700">
            <a:miter lim="400000"/>
          </a:ln>
        </p:spPr>
      </p:pic>
      <p:sp>
        <p:nvSpPr>
          <p:cNvPr id="129" name="Shape 129"/>
          <p:cNvSpPr/>
          <p:nvPr/>
        </p:nvSpPr>
        <p:spPr>
          <a:xfrm rot="9726095">
            <a:off x="4266181" y="3766008"/>
            <a:ext cx="4497344" cy="208911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12700">
            <a:solidFill>
              <a:srgbClr val="42719B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130" name="Shape 130"/>
          <p:cNvSpPr/>
          <p:nvPr/>
        </p:nvSpPr>
        <p:spPr>
          <a:xfrm>
            <a:off x="8686799" y="2821576"/>
            <a:ext cx="2468882" cy="23139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/>
            <a:r>
              <a:t>Click on the Google Classroom tab (be aware that you may need to scroll using the arrows at each side to find Google Classroom)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image6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22398" y="365669"/>
            <a:ext cx="7985579" cy="556486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 p14:dur="1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image7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56753" y="287384"/>
            <a:ext cx="8125099" cy="5839096"/>
          </a:xfrm>
          <a:prstGeom prst="rect">
            <a:avLst/>
          </a:prstGeom>
          <a:ln w="12700">
            <a:miter lim="400000"/>
          </a:ln>
        </p:spPr>
      </p:pic>
      <p:sp>
        <p:nvSpPr>
          <p:cNvPr id="135" name="Shape 135"/>
          <p:cNvSpPr/>
          <p:nvPr/>
        </p:nvSpPr>
        <p:spPr>
          <a:xfrm>
            <a:off x="9130935" y="1423850"/>
            <a:ext cx="2272938" cy="35839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>
              <a:defRPr>
                <a:latin typeface="Comic Sans MS"/>
                <a:ea typeface="Comic Sans MS"/>
                <a:cs typeface="Comic Sans MS"/>
                <a:sym typeface="Comic Sans MS"/>
              </a:defRPr>
            </a:pPr>
          </a:p>
          <a:p>
            <a:pPr>
              <a:defRPr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Using the same user name and password you used to access My School</a:t>
            </a:r>
          </a:p>
          <a:p>
            <a:pPr>
              <a:defRPr>
                <a:latin typeface="Comic Sans MS"/>
                <a:ea typeface="Comic Sans MS"/>
                <a:cs typeface="Comic Sans MS"/>
                <a:sym typeface="Comic Sans MS"/>
              </a:defRPr>
            </a:pPr>
          </a:p>
          <a:p>
            <a:pPr>
              <a:defRPr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Type in your child’s C2k username </a:t>
            </a:r>
            <a:r>
              <a:rPr u="sng">
                <a:solidFill>
                  <a:srgbClr val="FF0000"/>
                </a:solidFill>
              </a:rPr>
              <a:t>adding @c2ken.net after the number </a:t>
            </a:r>
          </a:p>
        </p:txBody>
      </p:sp>
      <p:sp>
        <p:nvSpPr>
          <p:cNvPr id="136" name="Shape 136"/>
          <p:cNvSpPr/>
          <p:nvPr/>
        </p:nvSpPr>
        <p:spPr>
          <a:xfrm rot="9753937">
            <a:off x="7356805" y="2429691"/>
            <a:ext cx="1841863" cy="156756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12700">
            <a:solidFill>
              <a:srgbClr val="42719B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 p14:dur="1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image8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79489" y="387938"/>
            <a:ext cx="8707757" cy="5464223"/>
          </a:xfrm>
          <a:prstGeom prst="rect">
            <a:avLst/>
          </a:prstGeom>
          <a:ln w="12700">
            <a:miter lim="400000"/>
          </a:ln>
        </p:spPr>
      </p:pic>
      <p:sp>
        <p:nvSpPr>
          <p:cNvPr id="139" name="Shape 139"/>
          <p:cNvSpPr/>
          <p:nvPr/>
        </p:nvSpPr>
        <p:spPr>
          <a:xfrm rot="10355023">
            <a:off x="4394599" y="2940900"/>
            <a:ext cx="4934936" cy="278713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12700">
            <a:solidFill>
              <a:srgbClr val="42719B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140" name="Shape 140"/>
          <p:cNvSpPr/>
          <p:nvPr/>
        </p:nvSpPr>
        <p:spPr>
          <a:xfrm>
            <a:off x="9326881" y="2181497"/>
            <a:ext cx="2207623" cy="726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/>
            <a:r>
              <a:t>Select- I’m a Student.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" name="image9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82881" y="274320"/>
            <a:ext cx="9993086" cy="5956662"/>
          </a:xfrm>
          <a:prstGeom prst="rect">
            <a:avLst/>
          </a:prstGeom>
          <a:ln w="12700">
            <a:miter lim="400000"/>
          </a:ln>
        </p:spPr>
      </p:pic>
      <p:sp>
        <p:nvSpPr>
          <p:cNvPr id="143" name="Shape 143"/>
          <p:cNvSpPr/>
          <p:nvPr/>
        </p:nvSpPr>
        <p:spPr>
          <a:xfrm>
            <a:off x="9862456" y="1162593"/>
            <a:ext cx="1867990" cy="726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/>
            <a:r>
              <a:t>Click the Accept tab.</a:t>
            </a:r>
          </a:p>
        </p:txBody>
      </p:sp>
      <p:sp>
        <p:nvSpPr>
          <p:cNvPr id="144" name="Shape 144"/>
          <p:cNvSpPr/>
          <p:nvPr/>
        </p:nvSpPr>
        <p:spPr>
          <a:xfrm rot="8486728">
            <a:off x="5259225" y="3392982"/>
            <a:ext cx="5456087" cy="195906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12700">
            <a:solidFill>
              <a:srgbClr val="42719B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 p14:dur="1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" name="image10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35576" y="182879"/>
            <a:ext cx="8398556" cy="5264332"/>
          </a:xfrm>
          <a:prstGeom prst="rect">
            <a:avLst/>
          </a:prstGeom>
          <a:ln w="12700">
            <a:miter lim="400000"/>
          </a:ln>
        </p:spPr>
      </p:pic>
      <p:sp>
        <p:nvSpPr>
          <p:cNvPr id="147" name="Shape 147"/>
          <p:cNvSpPr/>
          <p:nvPr/>
        </p:nvSpPr>
        <p:spPr>
          <a:xfrm>
            <a:off x="4186599" y="3578497"/>
            <a:ext cx="934041" cy="301172"/>
          </a:xfrm>
          <a:prstGeom prst="rect">
            <a:avLst/>
          </a:prstGeom>
          <a:blipFill>
            <a:blip r:embed="rId3"/>
          </a:blipFill>
          <a:ln w="12700">
            <a:miter lim="400000"/>
          </a:ln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p:spPr>
        <p:txBody>
          <a:bodyPr lIns="45719" rIns="45719" anchor="ctr"/>
          <a:lstStyle/>
          <a:p>
            <a:pPr/>
          </a:p>
        </p:txBody>
      </p:sp>
      <p:sp>
        <p:nvSpPr>
          <p:cNvPr id="148" name="Shape 148"/>
          <p:cNvSpPr/>
          <p:nvPr/>
        </p:nvSpPr>
        <p:spPr>
          <a:xfrm>
            <a:off x="9548948" y="836022"/>
            <a:ext cx="1972492" cy="16789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/>
            <a:r>
              <a:t>Your child’s username will show up in this box.  Click Continue. </a:t>
            </a:r>
          </a:p>
        </p:txBody>
      </p:sp>
      <p:sp>
        <p:nvSpPr>
          <p:cNvPr id="149" name="Shape 149"/>
          <p:cNvSpPr/>
          <p:nvPr/>
        </p:nvSpPr>
        <p:spPr>
          <a:xfrm rot="8955298">
            <a:off x="5050711" y="2566505"/>
            <a:ext cx="4770625" cy="162891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12700">
            <a:solidFill>
              <a:srgbClr val="42719B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 p14:dur="1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image12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2069" y="248194"/>
            <a:ext cx="8444729" cy="5930537"/>
          </a:xfrm>
          <a:prstGeom prst="rect">
            <a:avLst/>
          </a:prstGeom>
          <a:ln w="12700">
            <a:miter lim="400000"/>
          </a:ln>
        </p:spPr>
      </p:pic>
      <p:sp>
        <p:nvSpPr>
          <p:cNvPr id="152" name="Shape 152"/>
          <p:cNvSpPr/>
          <p:nvPr/>
        </p:nvSpPr>
        <p:spPr>
          <a:xfrm>
            <a:off x="10136777" y="757645"/>
            <a:ext cx="1580607" cy="23139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/>
            <a:r>
              <a:t>Click the ‘+’ symbol at the top right-hand corner where it says “Join your first class”</a:t>
            </a:r>
          </a:p>
        </p:txBody>
      </p:sp>
      <p:sp>
        <p:nvSpPr>
          <p:cNvPr id="153" name="Shape 153"/>
          <p:cNvSpPr/>
          <p:nvPr/>
        </p:nvSpPr>
        <p:spPr>
          <a:xfrm rot="11741903">
            <a:off x="7878322" y="933546"/>
            <a:ext cx="2248363" cy="22389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12700">
            <a:solidFill>
              <a:srgbClr val="42719B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 p14:dur="1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image13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17565" y="365759"/>
            <a:ext cx="8460286" cy="5760722"/>
          </a:xfrm>
          <a:prstGeom prst="rect">
            <a:avLst/>
          </a:prstGeom>
          <a:ln w="12700">
            <a:miter lim="400000"/>
          </a:ln>
        </p:spPr>
      </p:pic>
      <p:sp>
        <p:nvSpPr>
          <p:cNvPr id="156" name="Shape 156"/>
          <p:cNvSpPr/>
          <p:nvPr/>
        </p:nvSpPr>
        <p:spPr>
          <a:xfrm>
            <a:off x="9470570" y="1084216"/>
            <a:ext cx="2011680" cy="16789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/>
            <a:r>
              <a:t>Type in the Class Code supplied by your child’s teacher then click join.</a:t>
            </a:r>
          </a:p>
        </p:txBody>
      </p:sp>
      <p:sp>
        <p:nvSpPr>
          <p:cNvPr id="157" name="Shape 157"/>
          <p:cNvSpPr/>
          <p:nvPr/>
        </p:nvSpPr>
        <p:spPr>
          <a:xfrm rot="9772556">
            <a:off x="4998584" y="3169612"/>
            <a:ext cx="4909273" cy="153017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12700">
            <a:solidFill>
              <a:srgbClr val="42719B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158" name="Shape 158"/>
          <p:cNvSpPr/>
          <p:nvPr/>
        </p:nvSpPr>
        <p:spPr>
          <a:xfrm>
            <a:off x="9091748" y="4041985"/>
            <a:ext cx="2651761" cy="16789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>
              <a:defRPr b="1" u="sng"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Quick Tip</a:t>
            </a:r>
          </a:p>
          <a:p>
            <a:pPr>
              <a:defRPr>
                <a:latin typeface="Comic Sans MS"/>
                <a:ea typeface="Comic Sans MS"/>
                <a:cs typeface="Comic Sans MS"/>
                <a:sym typeface="Comic Sans MS"/>
              </a:defRPr>
            </a:pPr>
          </a:p>
          <a:p>
            <a:pPr>
              <a:defRPr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Try downloading the Google Classroom App for faster access.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xmlns:p14="http://schemas.microsoft.com/office/powerpoint/2010/main" spd="med" advClick="1" p14:dur="1000"/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Them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Them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